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01" r:id="rId4"/>
    <p:sldId id="302" r:id="rId5"/>
    <p:sldId id="309" r:id="rId6"/>
    <p:sldId id="310" r:id="rId7"/>
    <p:sldId id="312" r:id="rId8"/>
    <p:sldId id="303" r:id="rId9"/>
    <p:sldId id="304" r:id="rId10"/>
    <p:sldId id="307" r:id="rId11"/>
    <p:sldId id="306" r:id="rId12"/>
    <p:sldId id="305" r:id="rId13"/>
    <p:sldId id="315" r:id="rId14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entury Gothic" panose="020B050202020202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RENAME USER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ALTER USER statement is used to rename a user in the database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685225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ALTER USER </a:t>
            </a:r>
            <a:r>
              <a:rPr lang="en-US" dirty="0" err="1"/>
              <a:t>starttech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RENAME TO </a:t>
            </a:r>
            <a:r>
              <a:rPr lang="en-US" dirty="0" smtClean="0">
                <a:latin typeface="+mj-lt"/>
              </a:rPr>
              <a:t>ST;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350806130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ALL USERS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Run a query against </a:t>
            </a:r>
            <a:r>
              <a:rPr lang="en-US" b="1" dirty="0" err="1"/>
              <a:t>pg_user</a:t>
            </a:r>
            <a:r>
              <a:rPr lang="en-US" dirty="0"/>
              <a:t> table to retrieve information about Users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14775" y="3577504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usename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</a:t>
            </a:r>
            <a:r>
              <a:rPr lang="en-US" dirty="0" err="1">
                <a:latin typeface="+mj-lt"/>
              </a:rPr>
              <a:t>pg_user</a:t>
            </a:r>
            <a:r>
              <a:rPr lang="en-US" dirty="0">
                <a:latin typeface="+mj-lt"/>
              </a:rPr>
              <a:t>;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7071176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LOGGED-IN USERS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Run a query against </a:t>
            </a:r>
            <a:r>
              <a:rPr lang="en-US" b="1" dirty="0" err="1"/>
              <a:t>pg_stat_activity</a:t>
            </a:r>
            <a:r>
              <a:rPr lang="en-US" dirty="0"/>
              <a:t> table to retrieve information about Logged-in Users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14775" y="3577504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DISTINCT </a:t>
            </a:r>
            <a:r>
              <a:rPr lang="en-US" dirty="0" err="1">
                <a:latin typeface="+mj-lt"/>
              </a:rPr>
              <a:t>usename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</a:t>
            </a:r>
            <a:r>
              <a:rPr lang="en-US" dirty="0" err="1">
                <a:latin typeface="+mj-lt"/>
              </a:rPr>
              <a:t>pg_stat_activity</a:t>
            </a:r>
            <a:r>
              <a:rPr lang="en-US" dirty="0">
                <a:latin typeface="+mj-lt"/>
              </a:rPr>
              <a:t>;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46962547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USER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CREATE USER statement creates a database account that allows you to log into the database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876675" y="3685225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CREATE USER </a:t>
            </a:r>
            <a:r>
              <a:rPr lang="en-US" dirty="0" err="1">
                <a:latin typeface="+mj-lt"/>
              </a:rPr>
              <a:t>user_name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[WITH PASSWORD '</a:t>
            </a:r>
            <a:r>
              <a:rPr lang="en-US" dirty="0" err="1">
                <a:latin typeface="+mj-lt"/>
              </a:rPr>
              <a:t>password_value</a:t>
            </a:r>
            <a:r>
              <a:rPr lang="en-US" dirty="0">
                <a:latin typeface="+mj-lt"/>
              </a:rPr>
              <a:t>’ | VALID UNTIL 'expiration' ];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USER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CREATE USER statement creates a database account that allows you to log into the database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2300231"/>
            <a:ext cx="755203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CREATE USER </a:t>
            </a:r>
            <a:r>
              <a:rPr lang="en-US" dirty="0" err="1" smtClean="0">
                <a:latin typeface="+mj-lt"/>
              </a:rPr>
              <a:t>starttech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  WITH PASSWORD </a:t>
            </a:r>
            <a:r>
              <a:rPr lang="en-US" dirty="0" smtClean="0">
                <a:latin typeface="+mj-lt"/>
              </a:rPr>
              <a:t>‘academy’;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CREATE USER </a:t>
            </a:r>
            <a:r>
              <a:rPr lang="en-US" dirty="0" err="1"/>
              <a:t>starttech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  WITH PASSWORD </a:t>
            </a:r>
            <a:r>
              <a:rPr lang="en-US" dirty="0"/>
              <a:t>academy </a:t>
            </a:r>
            <a:r>
              <a:rPr lang="en-US" dirty="0" smtClean="0">
                <a:latin typeface="+mj-lt"/>
              </a:rPr>
              <a:t>'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  VALID UNTIL 'Jan 1, </a:t>
            </a:r>
            <a:r>
              <a:rPr lang="en-US" dirty="0" smtClean="0">
                <a:latin typeface="+mj-lt"/>
              </a:rPr>
              <a:t>2020’;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CREATE USER </a:t>
            </a:r>
            <a:r>
              <a:rPr lang="en-US" dirty="0" err="1"/>
              <a:t>starttech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  WITH PASSWORD </a:t>
            </a:r>
            <a:r>
              <a:rPr lang="en-US" dirty="0"/>
              <a:t>academy </a:t>
            </a:r>
            <a:r>
              <a:rPr lang="en-US" dirty="0" smtClean="0">
                <a:latin typeface="+mj-lt"/>
              </a:rPr>
              <a:t>'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  VALID UNTIL 'infinity';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91357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GRANT &amp; REVOKE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Privileges to tables can controlled using GRANT &amp; REVOKE. These permissions can be any combination of SELECT, INSERT, UPDATE, DELETE, INDEX, CREATE, ALTER, DROP, GRANT OPTION or ALL.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14775" y="3577504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GRANT privileges ON object TO user;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REVOKE privileges ON object FROM user;</a:t>
            </a:r>
          </a:p>
        </p:txBody>
      </p:sp>
    </p:spTree>
    <p:extLst>
      <p:ext uri="{BB962C8B-B14F-4D97-AF65-F5344CB8AC3E}">
        <p14:creationId xmlns:p14="http://schemas.microsoft.com/office/powerpoint/2010/main" val="244663809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GRANT &amp; REVOKE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Privileges to tables can controlled using GRANT &amp; REVOKE. These permissions can be any combination of SELECT, INSERT, UPDATE, DELETE, INDEX, CREATE, ALTER, DROP, GRANT OPTION or ALL.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Privileges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371584E-5199-44F5-B64D-36357E230F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8681508"/>
              </p:ext>
            </p:extLst>
          </p:nvPr>
        </p:nvGraphicFramePr>
        <p:xfrm>
          <a:off x="3924300" y="2228307"/>
          <a:ext cx="7467600" cy="3931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960245">
                  <a:extLst>
                    <a:ext uri="{9D8B030D-6E8A-4147-A177-3AD203B41FA5}">
                      <a16:colId xmlns:a16="http://schemas.microsoft.com/office/drawing/2014/main" val="2533780083"/>
                    </a:ext>
                  </a:extLst>
                </a:gridCol>
                <a:gridCol w="5507355">
                  <a:extLst>
                    <a:ext uri="{9D8B030D-6E8A-4147-A177-3AD203B41FA5}">
                      <a16:colId xmlns:a16="http://schemas.microsoft.com/office/drawing/2014/main" val="14492552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/>
                        <a:t>Privilege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18061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SELECT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Ability to perform SELECT statements on the table.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91105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INSERT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Ability to perform INSERT statements on the table.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84032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UPDATE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Ability to perform UPDATE statements on the table.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382576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DELETE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Ability to perform DELETE statements on the table.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8957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TRUNCATE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Ability to perform TRUNCATE statements on the table.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58767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REFERENCES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Ability to create foreign keys (requires privileges on both parent and child tables).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086407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TRIGGER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Ability to create triggers on the table.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0495496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CREATE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Ability to perform CREATE TABLE statements.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410659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/>
                        <a:t>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Grants all permissions.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91966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93602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GRANT &amp; REVOKE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Privileges to tables can controlled using GRANT &amp; REVOKE. These permissions can be any combination of SELECT, INSERT, UPDATE, DELETE, INDEX, CREATE, ALTER, DROP, GRANT OPTION or ALL.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2992728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GRANT SELECT, INSERT, UPDATE, DELETE ON products TO </a:t>
            </a:r>
            <a:r>
              <a:rPr lang="en-US" dirty="0" err="1"/>
              <a:t>starttech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GRANT ALL ON products TO </a:t>
            </a:r>
            <a:r>
              <a:rPr lang="en-US" dirty="0" err="1"/>
              <a:t>starttech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GRANT SELECT ON products TO PUBLIC;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REVOKE ALL ON products FROM </a:t>
            </a:r>
            <a:r>
              <a:rPr lang="en-US" dirty="0" err="1"/>
              <a:t>starttech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4311583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 USER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DROP USER statement is used to remove a user from the database.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14775" y="3546726"/>
            <a:ext cx="75520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DROP USER </a:t>
            </a:r>
            <a:r>
              <a:rPr lang="en-US" dirty="0" err="1">
                <a:latin typeface="+mj-lt"/>
              </a:rPr>
              <a:t>user_name</a:t>
            </a:r>
            <a:r>
              <a:rPr lang="en-US" dirty="0">
                <a:latin typeface="+mj-lt"/>
              </a:rPr>
              <a:t>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If the user that you wish to delete owns a database, be sure to drop the database first and then drop the user.</a:t>
            </a:r>
          </a:p>
        </p:txBody>
      </p:sp>
    </p:spTree>
    <p:extLst>
      <p:ext uri="{BB962C8B-B14F-4D97-AF65-F5344CB8AC3E}">
        <p14:creationId xmlns:p14="http://schemas.microsoft.com/office/powerpoint/2010/main" val="219672453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 USER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DROP USER statement is used to remove a user from the database.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895725" y="3823725"/>
            <a:ext cx="7552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DROP USER </a:t>
            </a:r>
            <a:r>
              <a:rPr lang="en-US" dirty="0" err="1">
                <a:latin typeface="+mj-lt"/>
              </a:rPr>
              <a:t>techonthenet</a:t>
            </a:r>
            <a:r>
              <a:rPr lang="en-US" dirty="0">
                <a:latin typeface="+mj-lt"/>
              </a:rPr>
              <a:t>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5658008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RENAME USER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ALTER USER statement is used to rename a user in the database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952875" y="3685225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ALTER USER </a:t>
            </a:r>
            <a:r>
              <a:rPr lang="en-US" dirty="0" err="1">
                <a:latin typeface="+mj-lt"/>
              </a:rPr>
              <a:t>user_name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RENAME TO </a:t>
            </a:r>
            <a:r>
              <a:rPr lang="en-US" dirty="0" err="1">
                <a:latin typeface="+mj-lt"/>
              </a:rPr>
              <a:t>new_name</a:t>
            </a:r>
            <a:r>
              <a:rPr lang="en-US" dirty="0">
                <a:latin typeface="+mj-lt"/>
              </a:rPr>
              <a:t>;</a:t>
            </a:r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4811443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4785</TotalTime>
  <Words>525</Words>
  <Application>Microsoft Office PowerPoint</Application>
  <PresentationFormat>Widescreen</PresentationFormat>
  <Paragraphs>99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CREATE USER</vt:lpstr>
      <vt:lpstr>CREATE USER</vt:lpstr>
      <vt:lpstr>GRANT &amp; REVOKE</vt:lpstr>
      <vt:lpstr>GRANT &amp; REVOKE</vt:lpstr>
      <vt:lpstr>GRANT &amp; REVOKE</vt:lpstr>
      <vt:lpstr>DROP USER</vt:lpstr>
      <vt:lpstr>DROP USER</vt:lpstr>
      <vt:lpstr>RENAME USER</vt:lpstr>
      <vt:lpstr>RENAME USER</vt:lpstr>
      <vt:lpstr>FIND ALL USERS</vt:lpstr>
      <vt:lpstr>FIND LOGGED-IN USERS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121</cp:revision>
  <dcterms:created xsi:type="dcterms:W3CDTF">2018-09-26T08:50:40Z</dcterms:created>
  <dcterms:modified xsi:type="dcterms:W3CDTF">2018-12-25T14:48:37Z</dcterms:modified>
</cp:coreProperties>
</file>